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sldIdLst>
    <p:sldId id="267" r:id="rId2"/>
    <p:sldId id="300" r:id="rId3"/>
    <p:sldId id="299" r:id="rId4"/>
    <p:sldId id="301" r:id="rId5"/>
    <p:sldId id="296" r:id="rId6"/>
    <p:sldId id="298" r:id="rId7"/>
    <p:sldId id="302" r:id="rId8"/>
    <p:sldId id="303" r:id="rId9"/>
    <p:sldId id="304" r:id="rId10"/>
    <p:sldId id="305" r:id="rId11"/>
    <p:sldId id="306" r:id="rId12"/>
    <p:sldId id="308" r:id="rId13"/>
    <p:sldId id="309" r:id="rId14"/>
    <p:sldId id="310" r:id="rId15"/>
    <p:sldId id="311" r:id="rId16"/>
    <p:sldId id="312" r:id="rId17"/>
    <p:sldId id="358" r:id="rId18"/>
    <p:sldId id="359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8" r:id="rId34"/>
    <p:sldId id="329" r:id="rId35"/>
    <p:sldId id="327" r:id="rId36"/>
    <p:sldId id="330" r:id="rId37"/>
    <p:sldId id="331" r:id="rId38"/>
    <p:sldId id="332" r:id="rId39"/>
    <p:sldId id="333" r:id="rId40"/>
    <p:sldId id="335" r:id="rId41"/>
    <p:sldId id="336" r:id="rId42"/>
    <p:sldId id="334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294" r:id="rId65"/>
  </p:sldIdLst>
  <p:sldSz cx="24371300" cy="13716000"/>
  <p:notesSz cx="6858000" cy="9144000"/>
  <p:defaultTextStyle>
    <a:defPPr>
      <a:defRPr lang="en-US"/>
    </a:defPPr>
    <a:lvl1pPr marL="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08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16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24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32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40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48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56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2640" algn="l" defTabSz="1828160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5" userDrawn="1">
          <p15:clr>
            <a:srgbClr val="A4A3A4"/>
          </p15:clr>
        </p15:guide>
        <p15:guide id="2" pos="6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F5821F"/>
    <a:srgbClr val="FDB813"/>
    <a:srgbClr val="F3B329"/>
    <a:srgbClr val="E7792B"/>
    <a:srgbClr val="646464"/>
    <a:srgbClr val="AFB1B4"/>
    <a:srgbClr val="F7941E"/>
    <a:srgbClr val="878787"/>
    <a:srgbClr val="E9840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94681"/>
  </p:normalViewPr>
  <p:slideViewPr>
    <p:cSldViewPr snapToGrid="0">
      <p:cViewPr varScale="1">
        <p:scale>
          <a:sx n="52" d="100"/>
          <a:sy n="52" d="100"/>
        </p:scale>
        <p:origin x="138" y="222"/>
      </p:cViewPr>
      <p:guideLst>
        <p:guide orient="horz" pos="895"/>
        <p:guide pos="6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8CE21-8CA4-4DCF-9A38-0418FDE70123}" type="datetimeFigureOut">
              <a:rPr lang="en-NZ" smtClean="0"/>
              <a:t>12/10/2018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4613D-0E6C-45F6-894E-180D2C7B87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794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9140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1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2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32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040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44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85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26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613D-0E6C-45F6-894E-180D2C7B877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022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3630483"/>
            <a:ext cx="14375971" cy="3004779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PowerPoint template header title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7126" y="8030374"/>
            <a:ext cx="5483543" cy="730250"/>
          </a:xfrm>
        </p:spPr>
        <p:txBody>
          <a:bodyPr/>
          <a:lstStyle>
            <a:lvl1pPr>
              <a:defRPr sz="3200" spc="40" baseline="0">
                <a:solidFill>
                  <a:schemeClr val="bg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85323" y="7543800"/>
            <a:ext cx="14364545" cy="6096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1" y="10884094"/>
            <a:ext cx="1626111" cy="1748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101" y="0"/>
            <a:ext cx="19761200" cy="137154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078521" y="7315200"/>
            <a:ext cx="41499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76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Orange">
    <p:bg>
      <p:bgPr>
        <a:solidFill>
          <a:srgbClr val="F3B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2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3122275" y="1055077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122275" y="12602308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13122275" y="12736389"/>
            <a:ext cx="2240405" cy="40642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13122275" y="575295"/>
            <a:ext cx="4280855" cy="364549"/>
          </a:xfrm>
          <a:prstGeom prst="rect">
            <a:avLst/>
          </a:prstGeom>
        </p:spPr>
        <p:txBody>
          <a:bodyPr vert="horz" lIns="3600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2054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81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5" userDrawn="1">
          <p15:clr>
            <a:srgbClr val="FBAE40"/>
          </p15:clr>
        </p15:guide>
        <p15:guide id="2" pos="82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Orange">
    <p:bg>
      <p:bgPr>
        <a:solidFill>
          <a:srgbClr val="F58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3122275" y="1055077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122275" y="12602308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13122275" y="12736389"/>
            <a:ext cx="2240405" cy="40642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13122275" y="575295"/>
            <a:ext cx="4280855" cy="364549"/>
          </a:xfrm>
          <a:prstGeom prst="rect">
            <a:avLst/>
          </a:prstGeom>
        </p:spPr>
        <p:txBody>
          <a:bodyPr vert="horz" lIns="3600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2054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5" userDrawn="1">
          <p15:clr>
            <a:srgbClr val="FBAE40"/>
          </p15:clr>
        </p15:guide>
        <p15:guide id="2" pos="826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 Orange">
    <p:bg>
      <p:bgPr>
        <a:solidFill>
          <a:srgbClr val="FDB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3122275" y="1055077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122275" y="12602308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13122275" y="12736389"/>
            <a:ext cx="2240405" cy="40642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13122275" y="575295"/>
            <a:ext cx="4280855" cy="364549"/>
          </a:xfrm>
          <a:prstGeom prst="rect">
            <a:avLst/>
          </a:prstGeom>
        </p:spPr>
        <p:txBody>
          <a:bodyPr vert="horz" lIns="3600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2054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84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5">
          <p15:clr>
            <a:srgbClr val="FBAE40"/>
          </p15:clr>
        </p15:guide>
        <p15:guide id="2" pos="826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 Orange">
    <p:bg>
      <p:bgPr>
        <a:solidFill>
          <a:srgbClr val="F58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3122275" y="1055077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122275" y="12602308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13122275" y="12736389"/>
            <a:ext cx="2240405" cy="40642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13122275" y="575295"/>
            <a:ext cx="4280855" cy="364549"/>
          </a:xfrm>
          <a:prstGeom prst="rect">
            <a:avLst/>
          </a:prstGeom>
        </p:spPr>
        <p:txBody>
          <a:bodyPr vert="horz" lIns="3600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2053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5">
          <p15:clr>
            <a:srgbClr val="FBAE40"/>
          </p15:clr>
        </p15:guide>
        <p15:guide id="2" pos="826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3122275" y="1055077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122275" y="12602308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13122275" y="12736389"/>
            <a:ext cx="2240405" cy="40642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13122275" y="575295"/>
            <a:ext cx="4280855" cy="364549"/>
          </a:xfrm>
          <a:prstGeom prst="rect">
            <a:avLst/>
          </a:prstGeom>
        </p:spPr>
        <p:txBody>
          <a:bodyPr vert="horz" lIns="3600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2053" cy="137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5">
          <p15:clr>
            <a:srgbClr val="FBAE40"/>
          </p15:clr>
        </p15:guide>
        <p15:guide id="2" pos="826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 Orang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3122275" y="1055077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122275" y="12602308"/>
            <a:ext cx="1015975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13122275" y="12736389"/>
            <a:ext cx="2240405" cy="40642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13122275" y="575295"/>
            <a:ext cx="4280855" cy="364549"/>
          </a:xfrm>
          <a:prstGeom prst="rect">
            <a:avLst/>
          </a:prstGeom>
        </p:spPr>
        <p:txBody>
          <a:bodyPr vert="horz" lIns="3600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2052" cy="137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27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5">
          <p15:clr>
            <a:srgbClr val="FBAE40"/>
          </p15:clr>
        </p15:guide>
        <p15:guide id="2" pos="826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71300" cy="1378354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4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45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" y="0"/>
            <a:ext cx="24348835" cy="1378354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4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54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" y="0"/>
            <a:ext cx="24348835" cy="1378354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4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0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511550" y="11174413"/>
            <a:ext cx="2393950" cy="11033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NZ" dirty="0"/>
              <a:t>Click icon to insert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3630483"/>
            <a:ext cx="14375971" cy="3004779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PowerPoint template header title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7126" y="8030374"/>
            <a:ext cx="5483543" cy="730250"/>
          </a:xfrm>
        </p:spPr>
        <p:txBody>
          <a:bodyPr/>
          <a:lstStyle>
            <a:lvl1pPr>
              <a:defRPr sz="3200" spc="40" baseline="0">
                <a:solidFill>
                  <a:schemeClr val="bg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85323" y="7539990"/>
            <a:ext cx="14364545" cy="608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spc="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1" y="10884094"/>
            <a:ext cx="1626111" cy="174830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078521" y="7315200"/>
            <a:ext cx="41499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19"/>
          <a:stretch/>
        </p:blipFill>
        <p:spPr>
          <a:xfrm>
            <a:off x="14916151" y="0"/>
            <a:ext cx="94551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38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60067" cy="13789897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4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44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4638674"/>
            <a:ext cx="9718135" cy="3145930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130" baseline="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Section divider header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08183" y="7784604"/>
            <a:ext cx="9706709" cy="1115606"/>
          </a:xfrm>
        </p:spPr>
        <p:txBody>
          <a:bodyPr>
            <a:normAutofit/>
          </a:bodyPr>
          <a:lstStyle>
            <a:lvl1pPr>
              <a:lnSpc>
                <a:spcPts val="6800"/>
              </a:lnSpc>
              <a:spcAft>
                <a:spcPts val="0"/>
              </a:spcAft>
              <a:defRPr sz="6240" spc="-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5640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otion Sca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1139"/>
            <a:ext cx="24377654" cy="68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97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4371300" cy="13716000"/>
          </a:xfrm>
        </p:spPr>
        <p:txBody>
          <a:bodyPr/>
          <a:lstStyle/>
          <a:p>
            <a:r>
              <a:rPr lang="en-NZ" dirty="0"/>
              <a:t>Picture Place Holder -  to change this image select the icon in the centre, then choose your desired image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5148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ody &amp;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/>
              <a:t>ACTIVE</a:t>
            </a:r>
            <a:r>
              <a:rPr lang="en-NZ" baseline="0" dirty="0"/>
              <a:t> NZ MAIN REPORT 2017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84707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Body &amp;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81074" y="3411415"/>
            <a:ext cx="15193646" cy="8317522"/>
          </a:xfrm>
        </p:spPr>
        <p:txBody>
          <a:bodyPr/>
          <a:lstStyle>
            <a:lvl1pPr>
              <a:lnSpc>
                <a:spcPts val="4500"/>
              </a:lnSpc>
              <a:spcAft>
                <a:spcPts val="1200"/>
              </a:spcAft>
              <a:defRPr>
                <a:solidFill>
                  <a:srgbClr val="646464"/>
                </a:solidFill>
              </a:defRPr>
            </a:lvl1pPr>
            <a:lvl2pPr>
              <a:lnSpc>
                <a:spcPts val="4500"/>
              </a:lnSpc>
              <a:spcAft>
                <a:spcPts val="1200"/>
              </a:spcAft>
              <a:defRPr>
                <a:solidFill>
                  <a:srgbClr val="646464"/>
                </a:solidFill>
              </a:defRPr>
            </a:lvl2pPr>
            <a:lvl3pPr>
              <a:lnSpc>
                <a:spcPts val="4500"/>
              </a:lnSpc>
              <a:spcAft>
                <a:spcPts val="1200"/>
              </a:spcAft>
              <a:defRPr>
                <a:solidFill>
                  <a:srgbClr val="646464"/>
                </a:solidFill>
              </a:defRPr>
            </a:lvl3pPr>
            <a:lvl4pPr>
              <a:lnSpc>
                <a:spcPts val="4500"/>
              </a:lnSpc>
              <a:spcAft>
                <a:spcPts val="1200"/>
              </a:spcAft>
              <a:defRPr>
                <a:solidFill>
                  <a:srgbClr val="646464"/>
                </a:solidFill>
              </a:defRPr>
            </a:lvl4pPr>
            <a:lvl5pPr>
              <a:lnSpc>
                <a:spcPts val="4500"/>
              </a:lnSpc>
              <a:spcAft>
                <a:spcPts val="1200"/>
              </a:spcAft>
              <a:defRPr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96458" y="1585588"/>
            <a:ext cx="15176992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Generic slide header 01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130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&amp;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12244755" y="1059123"/>
            <a:ext cx="11043138" cy="11537295"/>
          </a:xfrm>
          <a:solidFill>
            <a:srgbClr val="E5E5E5"/>
          </a:solidFill>
          <a:ln>
            <a:solidFill>
              <a:srgbClr val="E5E5E5"/>
            </a:solidFill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Content Placeholder</a:t>
            </a:r>
            <a:endParaRPr lang="en-NZ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81074" y="3190509"/>
            <a:ext cx="9991725" cy="7993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1259" y="1500957"/>
            <a:ext cx="10021335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700"/>
            </a:lvl1pPr>
          </a:lstStyle>
          <a:p>
            <a:r>
              <a:rPr lang="en-US" dirty="0"/>
              <a:t>Generic slide header 02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84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Body &amp;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1031629" y="1059123"/>
            <a:ext cx="11043138" cy="11537295"/>
          </a:xfrm>
          <a:solidFill>
            <a:srgbClr val="E5E5E5"/>
          </a:solidFill>
          <a:ln>
            <a:solidFill>
              <a:srgbClr val="E5E5E5"/>
            </a:solidFill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Content Placeholder</a:t>
            </a:r>
            <a:endParaRPr lang="en-NZ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868274" y="3190509"/>
            <a:ext cx="9991725" cy="7993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868459" y="1500957"/>
            <a:ext cx="10021335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700"/>
            </a:lvl1pPr>
          </a:lstStyle>
          <a:p>
            <a:r>
              <a:rPr lang="en-US" dirty="0"/>
              <a:t>Generic slide header 02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403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Body &amp;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1031629" y="1059123"/>
            <a:ext cx="22250402" cy="5787156"/>
          </a:xfrm>
          <a:solidFill>
            <a:srgbClr val="E5E5E5"/>
          </a:solidFill>
          <a:ln>
            <a:solidFill>
              <a:srgbClr val="E5E5E5"/>
            </a:solidFill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Content Placeholder</a:t>
            </a:r>
            <a:endParaRPr lang="en-NZ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81259" y="8829519"/>
            <a:ext cx="22300772" cy="3076731"/>
          </a:xfrm>
        </p:spPr>
        <p:txBody>
          <a:bodyPr numCol="3" spcCol="720000"/>
          <a:lstStyle>
            <a:lvl1pPr>
              <a:defRPr spc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96459" y="7149371"/>
            <a:ext cx="10021335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700"/>
            </a:lvl1pPr>
          </a:lstStyle>
          <a:p>
            <a:r>
              <a:rPr lang="en-US" dirty="0"/>
              <a:t>Generic slide header 02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104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Body &amp;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1031629" y="3924300"/>
            <a:ext cx="7319051" cy="6071025"/>
          </a:xfrm>
          <a:solidFill>
            <a:srgbClr val="E5E5E5"/>
          </a:solidFill>
          <a:ln>
            <a:solidFill>
              <a:srgbClr val="E5E5E5"/>
            </a:solidFill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Content Placeholder</a:t>
            </a:r>
            <a:endParaRPr lang="en-NZ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93529" y="10057346"/>
            <a:ext cx="7357151" cy="2105855"/>
          </a:xfrm>
        </p:spPr>
        <p:txBody>
          <a:bodyPr numCol="1" spcCol="720000"/>
          <a:lstStyle>
            <a:lvl1pPr>
              <a:defRPr spc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96459" y="1488602"/>
            <a:ext cx="10021335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700"/>
            </a:lvl1pPr>
          </a:lstStyle>
          <a:p>
            <a:r>
              <a:rPr lang="en-US" dirty="0"/>
              <a:t>Generic slide header 02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8518279" y="3924300"/>
            <a:ext cx="7319051" cy="6071025"/>
          </a:xfrm>
          <a:solidFill>
            <a:srgbClr val="E5E5E5"/>
          </a:solidFill>
          <a:ln>
            <a:solidFill>
              <a:srgbClr val="E5E5E5"/>
            </a:solidFill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Content Placeholder</a:t>
            </a:r>
            <a:endParaRPr lang="en-NZ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480179" y="10057346"/>
            <a:ext cx="7357151" cy="2105855"/>
          </a:xfrm>
        </p:spPr>
        <p:txBody>
          <a:bodyPr numCol="1" spcCol="720000"/>
          <a:lstStyle>
            <a:lvl1pPr>
              <a:defRPr spc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16043029" y="3924300"/>
            <a:ext cx="7319051" cy="6071025"/>
          </a:xfrm>
          <a:solidFill>
            <a:srgbClr val="E5E5E5"/>
          </a:solidFill>
          <a:ln>
            <a:solidFill>
              <a:srgbClr val="E5E5E5"/>
            </a:solidFill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Content Placeholder</a:t>
            </a:r>
            <a:endParaRPr lang="en-NZ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16004929" y="10057346"/>
            <a:ext cx="7357151" cy="2105855"/>
          </a:xfrm>
        </p:spPr>
        <p:txBody>
          <a:bodyPr numCol="1" spcCol="720000"/>
          <a:lstStyle>
            <a:lvl1pPr>
              <a:defRPr spc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38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3630483"/>
            <a:ext cx="14375971" cy="3004779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PowerPoint template header title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7126" y="8030374"/>
            <a:ext cx="5483543" cy="730250"/>
          </a:xfrm>
        </p:spPr>
        <p:txBody>
          <a:bodyPr/>
          <a:lstStyle>
            <a:lvl1pPr>
              <a:defRPr sz="3200" spc="40" baseline="0">
                <a:solidFill>
                  <a:schemeClr val="accent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85323" y="7539990"/>
            <a:ext cx="14364545" cy="608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spc="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1" y="10884094"/>
            <a:ext cx="1626110" cy="1748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684" y="0"/>
            <a:ext cx="1978761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65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 Slide Burgund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33900" y="4972050"/>
            <a:ext cx="15201900" cy="1698863"/>
          </a:xfrm>
        </p:spPr>
        <p:txBody>
          <a:bodyPr anchor="t">
            <a:normAutofit/>
          </a:bodyPr>
          <a:lstStyle>
            <a:lvl1pPr algn="ctr">
              <a:lnSpc>
                <a:spcPts val="11300"/>
              </a:lnSpc>
              <a:defRPr sz="7800" spc="-130" baseline="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Hero text slide header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6730296"/>
            <a:ext cx="15202800" cy="1699200"/>
          </a:xfrm>
        </p:spPr>
        <p:txBody>
          <a:bodyPr>
            <a:normAutofit/>
          </a:bodyPr>
          <a:lstStyle>
            <a:lvl1pPr algn="ctr">
              <a:lnSpc>
                <a:spcPts val="4200"/>
              </a:lnSpc>
              <a:spcAft>
                <a:spcPts val="0"/>
              </a:spcAft>
              <a:defRPr sz="3200" spc="-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83886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 Slid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33900" y="4972050"/>
            <a:ext cx="15201900" cy="1698863"/>
          </a:xfrm>
        </p:spPr>
        <p:txBody>
          <a:bodyPr anchor="t">
            <a:normAutofit/>
          </a:bodyPr>
          <a:lstStyle>
            <a:lvl1pPr algn="ctr">
              <a:lnSpc>
                <a:spcPts val="11300"/>
              </a:lnSpc>
              <a:defRPr sz="7800" spc="-130" baseline="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Hero text slide header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6730296"/>
            <a:ext cx="15202800" cy="1699200"/>
          </a:xfrm>
        </p:spPr>
        <p:txBody>
          <a:bodyPr>
            <a:normAutofit/>
          </a:bodyPr>
          <a:lstStyle>
            <a:lvl1pPr algn="ctr">
              <a:lnSpc>
                <a:spcPts val="4200"/>
              </a:lnSpc>
              <a:spcAft>
                <a:spcPts val="0"/>
              </a:spcAft>
              <a:defRPr sz="3200" spc="-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7710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 Sl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33900" y="4972050"/>
            <a:ext cx="15201900" cy="1698863"/>
          </a:xfrm>
        </p:spPr>
        <p:txBody>
          <a:bodyPr anchor="t">
            <a:normAutofit/>
          </a:bodyPr>
          <a:lstStyle>
            <a:lvl1pPr algn="ctr">
              <a:lnSpc>
                <a:spcPts val="11300"/>
              </a:lnSpc>
              <a:defRPr sz="7800" spc="-130" baseline="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Hero text slide header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6730296"/>
            <a:ext cx="15202800" cy="1699200"/>
          </a:xfrm>
        </p:spPr>
        <p:txBody>
          <a:bodyPr>
            <a:normAutofit/>
          </a:bodyPr>
          <a:lstStyle>
            <a:lvl1pPr algn="ctr">
              <a:lnSpc>
                <a:spcPts val="4200"/>
              </a:lnSpc>
              <a:spcAft>
                <a:spcPts val="0"/>
              </a:spcAft>
              <a:defRPr sz="3200" spc="-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3157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 Slide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33900" y="4972050"/>
            <a:ext cx="15201900" cy="1698863"/>
          </a:xfrm>
        </p:spPr>
        <p:txBody>
          <a:bodyPr anchor="t">
            <a:normAutofit/>
          </a:bodyPr>
          <a:lstStyle>
            <a:lvl1pPr algn="ctr">
              <a:lnSpc>
                <a:spcPts val="11300"/>
              </a:lnSpc>
              <a:defRPr sz="7800" spc="-130" baseline="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Hero text slide header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6730296"/>
            <a:ext cx="15202800" cy="1699200"/>
          </a:xfrm>
        </p:spPr>
        <p:txBody>
          <a:bodyPr>
            <a:normAutofit/>
          </a:bodyPr>
          <a:lstStyle>
            <a:lvl1pPr algn="ctr">
              <a:lnSpc>
                <a:spcPts val="4200"/>
              </a:lnSpc>
              <a:spcAft>
                <a:spcPts val="0"/>
              </a:spcAft>
              <a:defRPr sz="3200" spc="-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31244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1259" y="1553712"/>
            <a:ext cx="12078249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Graph 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81075" y="3190509"/>
            <a:ext cx="7342188" cy="7407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6"/>
          </p:nvPr>
        </p:nvSpPr>
        <p:spPr>
          <a:xfrm>
            <a:off x="8604250" y="3190875"/>
            <a:ext cx="15217775" cy="83439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981075" y="11715750"/>
            <a:ext cx="18964275" cy="79057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642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1259" y="1553712"/>
            <a:ext cx="12078249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Graph heading</a:t>
            </a:r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6"/>
          </p:nvPr>
        </p:nvSpPr>
        <p:spPr>
          <a:xfrm>
            <a:off x="981076" y="3190875"/>
            <a:ext cx="22840950" cy="83439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981075" y="11715750"/>
            <a:ext cx="18964275" cy="79057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355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1259" y="1553712"/>
            <a:ext cx="12078249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Graph heading</a:t>
            </a:r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6"/>
          </p:nvPr>
        </p:nvSpPr>
        <p:spPr>
          <a:xfrm>
            <a:off x="981076" y="3190875"/>
            <a:ext cx="10848974" cy="83439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981075" y="11639550"/>
            <a:ext cx="18964275" cy="79057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hart Placeholder 14"/>
          <p:cNvSpPr>
            <a:spLocks noGrp="1"/>
          </p:cNvSpPr>
          <p:nvPr>
            <p:ph type="chart" sz="quarter" idx="18"/>
          </p:nvPr>
        </p:nvSpPr>
        <p:spPr>
          <a:xfrm>
            <a:off x="12433057" y="3190875"/>
            <a:ext cx="10848974" cy="83439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9941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ph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1259" y="1553712"/>
            <a:ext cx="12078249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Graph 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81075" y="3190509"/>
            <a:ext cx="7342188" cy="7407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648701" y="10337984"/>
            <a:ext cx="13544550" cy="99676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8"/>
          </p:nvPr>
        </p:nvSpPr>
        <p:spPr>
          <a:xfrm>
            <a:off x="8743950" y="3190874"/>
            <a:ext cx="13449300" cy="679132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SmartArt graphic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88160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1259" y="1496562"/>
            <a:ext cx="5857691" cy="227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 baseline="0"/>
            </a:lvl1pPr>
          </a:lstStyle>
          <a:p>
            <a:r>
              <a:rPr lang="en-US" dirty="0"/>
              <a:t>NZ participation by region map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974478" y="11901924"/>
            <a:ext cx="16532471" cy="70038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81075" y="3829050"/>
            <a:ext cx="5400675" cy="800100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pPr lvl="0"/>
            <a:r>
              <a:rPr lang="en-US" dirty="0"/>
              <a:t>Figure 00. Title</a:t>
            </a:r>
          </a:p>
        </p:txBody>
      </p:sp>
    </p:spTree>
    <p:extLst>
      <p:ext uri="{BB962C8B-B14F-4D97-AF65-F5344CB8AC3E}">
        <p14:creationId xmlns:p14="http://schemas.microsoft.com/office/powerpoint/2010/main" val="1223721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81259" y="1553712"/>
            <a:ext cx="12078249" cy="1447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5"/>
          </p:nvPr>
        </p:nvSpPr>
        <p:spPr>
          <a:xfrm>
            <a:off x="1078522" y="3540369"/>
            <a:ext cx="22203509" cy="807574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NZ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002323" y="11907715"/>
            <a:ext cx="16504628" cy="53706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92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2669196"/>
            <a:ext cx="9718135" cy="4481882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18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PowerPoint template header title</a:t>
            </a:r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1" y="10878896"/>
            <a:ext cx="1626111" cy="1758700"/>
          </a:xfrm>
          <a:prstGeom prst="rect">
            <a:avLst/>
          </a:prstGeom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996757" y="8451073"/>
            <a:ext cx="5483543" cy="730250"/>
          </a:xfrm>
        </p:spPr>
        <p:txBody>
          <a:bodyPr/>
          <a:lstStyle>
            <a:lvl1pPr>
              <a:defRPr sz="3200" spc="0" baseline="0">
                <a:solidFill>
                  <a:schemeClr val="tx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96757" y="7839776"/>
            <a:ext cx="9706709" cy="69512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2192000" y="0"/>
            <a:ext cx="12179300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NZ" dirty="0"/>
              <a:t>Picture Place Holder -  to change this image select the icon in the centre, then choose your desired image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8521" y="7724775"/>
            <a:ext cx="4149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790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416" y="7098224"/>
            <a:ext cx="12666039" cy="6617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08879" y="10656808"/>
            <a:ext cx="3328005" cy="197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99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83758" y="3147283"/>
            <a:ext cx="14020803" cy="521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788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  +64 4 472 8058</a:t>
            </a:r>
            <a:b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+64 4 471 0813</a:t>
            </a:r>
          </a:p>
          <a:p>
            <a:pPr marL="0" marR="0" lvl="0" indent="0" algn="l" defTabSz="182788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Ground Floor, AMP Building</a:t>
            </a:r>
            <a:b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86 Customhouse Quay</a:t>
            </a:r>
            <a:b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Wellington 6011, New Zealand</a:t>
            </a:r>
          </a:p>
          <a:p>
            <a:pPr marL="0" marR="0" lvl="0" indent="0" algn="l" defTabSz="182788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 Box 2251</a:t>
            </a:r>
            <a:b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Wellington 6140</a:t>
            </a:r>
            <a:b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Zealand</a:t>
            </a:r>
          </a:p>
          <a:p>
            <a:pPr marL="0" marR="0" lvl="0" indent="0" algn="l" defTabSz="182788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-3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sportnz.org.nz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81259" y="1734281"/>
            <a:ext cx="5117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b="1" dirty="0">
                <a:solidFill>
                  <a:schemeClr val="accent2"/>
                </a:solidFill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20125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2669196"/>
            <a:ext cx="9718135" cy="4481882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18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PowerPoint template header title</a:t>
            </a:r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1" y="10878896"/>
            <a:ext cx="1626111" cy="1758700"/>
          </a:xfrm>
          <a:prstGeom prst="rect">
            <a:avLst/>
          </a:prstGeom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996757" y="8451073"/>
            <a:ext cx="5483543" cy="730250"/>
          </a:xfrm>
        </p:spPr>
        <p:txBody>
          <a:bodyPr/>
          <a:lstStyle>
            <a:lvl1pPr>
              <a:defRPr sz="3200" spc="0" baseline="0">
                <a:solidFill>
                  <a:schemeClr val="tx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96757" y="7839776"/>
            <a:ext cx="9706709" cy="69512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2192000" y="0"/>
            <a:ext cx="12179300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NZ" dirty="0"/>
              <a:t>Picture Place Holder -  to change this image select the icon in the centre, then choose your desired image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8521" y="7724775"/>
            <a:ext cx="4149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511550" y="11174413"/>
            <a:ext cx="2393950" cy="11033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NZ" dirty="0"/>
              <a:t>Click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54567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urgund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4638674"/>
            <a:ext cx="9718135" cy="3145930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130" baseline="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Section divider header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08183" y="7784604"/>
            <a:ext cx="9706709" cy="1115606"/>
          </a:xfrm>
        </p:spPr>
        <p:txBody>
          <a:bodyPr>
            <a:normAutofit/>
          </a:bodyPr>
          <a:lstStyle>
            <a:lvl1pPr>
              <a:lnSpc>
                <a:spcPts val="6800"/>
              </a:lnSpc>
              <a:spcAft>
                <a:spcPts val="0"/>
              </a:spcAft>
              <a:defRPr sz="6240" spc="-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© 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4531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6757" y="4638674"/>
            <a:ext cx="9718135" cy="3145930"/>
          </a:xfrm>
        </p:spPr>
        <p:txBody>
          <a:bodyPr anchor="t">
            <a:normAutofit/>
          </a:bodyPr>
          <a:lstStyle>
            <a:lvl1pPr>
              <a:lnSpc>
                <a:spcPts val="11300"/>
              </a:lnSpc>
              <a:defRPr sz="10300" spc="-130" baseline="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Section divider header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08183" y="7784604"/>
            <a:ext cx="9706709" cy="1115606"/>
          </a:xfrm>
        </p:spPr>
        <p:txBody>
          <a:bodyPr>
            <a:normAutofit/>
          </a:bodyPr>
          <a:lstStyle>
            <a:lvl1pPr>
              <a:lnSpc>
                <a:spcPts val="6800"/>
              </a:lnSpc>
              <a:spcAft>
                <a:spcPts val="0"/>
              </a:spcAft>
              <a:defRPr sz="6240" spc="-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9224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1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 Orange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31629" y="1055077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031629" y="12602308"/>
            <a:ext cx="2225040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Sport New Zealand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981257" y="556448"/>
            <a:ext cx="4280855" cy="3645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28160" rtl="0" eaLnBrk="1" latinLnBrk="0" hangingPunct="1">
              <a:defRPr sz="1600" kern="1200" spc="-1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40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2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32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40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448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856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2640" algn="l" defTabSz="1828160" rtl="0" eaLnBrk="1" latinLnBrk="0" hangingPunct="1"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/>
                </a:solidFill>
              </a:rPr>
              <a:t>ACTIVE</a:t>
            </a:r>
            <a:r>
              <a:rPr lang="en-NZ" baseline="0" dirty="0">
                <a:solidFill>
                  <a:schemeClr val="bg1"/>
                </a:solidFill>
              </a:rPr>
              <a:t> NZ MAIN REPORT 2017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2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1260" y="1550010"/>
            <a:ext cx="21020246" cy="1530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Generic slide header 01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260" y="3408053"/>
            <a:ext cx="9246473" cy="3786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0541" y="7892032"/>
            <a:ext cx="54835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 spc="30" baseline="0">
                <a:solidFill>
                  <a:schemeClr val="accent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1259" y="12736389"/>
            <a:ext cx="2240405" cy="4064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00" spc="-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Z" dirty="0"/>
              <a:t>© Sport New Zealand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498216" y="12759835"/>
            <a:ext cx="925034" cy="43011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Z" dirty="0"/>
              <a:t>Pg.</a:t>
            </a:r>
            <a:fld id="{3E8BF8C5-3747-45D3-BFC1-A5F56B0834F4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3126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62" r:id="rId4"/>
    <p:sldLayoutId id="2147483678" r:id="rId5"/>
    <p:sldLayoutId id="2147483679" r:id="rId6"/>
    <p:sldLayoutId id="2147483663" r:id="rId7"/>
    <p:sldLayoutId id="2147483680" r:id="rId8"/>
    <p:sldLayoutId id="2147483707" r:id="rId9"/>
    <p:sldLayoutId id="2147483697" r:id="rId10"/>
    <p:sldLayoutId id="2147483698" r:id="rId11"/>
    <p:sldLayoutId id="2147483699" r:id="rId12"/>
    <p:sldLayoutId id="2147483702" r:id="rId13"/>
    <p:sldLayoutId id="2147483703" r:id="rId14"/>
    <p:sldLayoutId id="2147483705" r:id="rId15"/>
    <p:sldLayoutId id="2147483706" r:id="rId16"/>
    <p:sldLayoutId id="2147483696" r:id="rId17"/>
    <p:sldLayoutId id="2147483700" r:id="rId18"/>
    <p:sldLayoutId id="2147483701" r:id="rId19"/>
    <p:sldLayoutId id="2147483704" r:id="rId20"/>
    <p:sldLayoutId id="2147483664" r:id="rId21"/>
    <p:sldLayoutId id="2147483665" r:id="rId22"/>
    <p:sldLayoutId id="2147483666" r:id="rId23"/>
    <p:sldLayoutId id="2147483681" r:id="rId24"/>
    <p:sldLayoutId id="2147483682" r:id="rId25"/>
    <p:sldLayoutId id="2147483667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68" r:id="rId34"/>
    <p:sldLayoutId id="2147483690" r:id="rId35"/>
    <p:sldLayoutId id="2147483691" r:id="rId36"/>
    <p:sldLayoutId id="2147483692" r:id="rId37"/>
    <p:sldLayoutId id="2147483693" r:id="rId38"/>
    <p:sldLayoutId id="2147483669" r:id="rId39"/>
    <p:sldLayoutId id="2147483694" r:id="rId40"/>
    <p:sldLayoutId id="2147483695" r:id="rId41"/>
  </p:sldLayoutIdLst>
  <p:hf hdr="0"/>
  <p:txStyles>
    <p:titleStyle>
      <a:lvl1pPr algn="l" defTabSz="1827886" rtl="0" eaLnBrk="1" latinLnBrk="0" hangingPunct="1">
        <a:lnSpc>
          <a:spcPct val="100000"/>
        </a:lnSpc>
        <a:spcBef>
          <a:spcPct val="0"/>
        </a:spcBef>
        <a:buNone/>
        <a:defRPr sz="7800" b="1" kern="1200" spc="-70" baseline="0">
          <a:solidFill>
            <a:srgbClr val="646464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42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3200" kern="1200" spc="-30" baseline="0">
          <a:solidFill>
            <a:srgbClr val="646464"/>
          </a:solidFill>
          <a:latin typeface="+mn-lt"/>
          <a:ea typeface="+mn-ea"/>
          <a:cs typeface="+mn-cs"/>
        </a:defRPr>
      </a:lvl1pPr>
      <a:lvl2pPr marL="457200" indent="-457200" algn="l" defTabSz="1827886" rtl="0" eaLnBrk="1" latinLnBrk="0" hangingPunct="1">
        <a:lnSpc>
          <a:spcPts val="42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200" kern="1200">
          <a:solidFill>
            <a:srgbClr val="646464"/>
          </a:solidFill>
          <a:latin typeface="+mn-lt"/>
          <a:ea typeface="+mn-ea"/>
          <a:cs typeface="+mn-cs"/>
        </a:defRPr>
      </a:lvl2pPr>
      <a:lvl3pPr marL="457200" indent="-457200" algn="l" defTabSz="1827886" rtl="0" eaLnBrk="1" latinLnBrk="0" hangingPunct="1">
        <a:lnSpc>
          <a:spcPts val="4200"/>
        </a:lnSpc>
        <a:spcBef>
          <a:spcPts val="0"/>
        </a:spcBef>
        <a:spcAft>
          <a:spcPts val="1200"/>
        </a:spcAft>
        <a:buFont typeface="+mj-lt"/>
        <a:buAutoNum type="arabicPeriod"/>
        <a:defRPr sz="3200" kern="1200">
          <a:solidFill>
            <a:srgbClr val="646464"/>
          </a:solidFill>
          <a:latin typeface="+mn-lt"/>
          <a:ea typeface="+mn-ea"/>
          <a:cs typeface="+mn-cs"/>
        </a:defRPr>
      </a:lvl3pPr>
      <a:lvl4pPr marL="0" indent="0" algn="l" defTabSz="1827886" rtl="0" eaLnBrk="1" latinLnBrk="0" hangingPunct="1">
        <a:lnSpc>
          <a:spcPts val="42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3200" kern="1200">
          <a:solidFill>
            <a:srgbClr val="646464"/>
          </a:solidFill>
          <a:latin typeface="+mn-lt"/>
          <a:ea typeface="+mn-ea"/>
          <a:cs typeface="+mn-cs"/>
        </a:defRPr>
      </a:lvl4pPr>
      <a:lvl5pPr marL="0" indent="0" algn="l" defTabSz="1827886" rtl="0" eaLnBrk="1" latinLnBrk="0" hangingPunct="1">
        <a:lnSpc>
          <a:spcPts val="42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3200" kern="1200">
          <a:solidFill>
            <a:srgbClr val="646464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9.xml"/><Relationship Id="rId3" Type="http://schemas.openxmlformats.org/officeDocument/2006/relationships/image" Target="../media/image22.jpeg"/><Relationship Id="rId7" Type="http://schemas.openxmlformats.org/officeDocument/2006/relationships/slide" Target="slide33.xml"/><Relationship Id="rId12" Type="http://schemas.openxmlformats.org/officeDocument/2006/relationships/slide" Target="slide8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6.xml"/><Relationship Id="rId11" Type="http://schemas.openxmlformats.org/officeDocument/2006/relationships/slide" Target="slide7.xml"/><Relationship Id="rId5" Type="http://schemas.openxmlformats.org/officeDocument/2006/relationships/slide" Target="slide22.xml"/><Relationship Id="rId10" Type="http://schemas.openxmlformats.org/officeDocument/2006/relationships/slide" Target="slide55.xml"/><Relationship Id="rId4" Type="http://schemas.openxmlformats.org/officeDocument/2006/relationships/slide" Target="slide5.xml"/><Relationship Id="rId9" Type="http://schemas.openxmlformats.org/officeDocument/2006/relationships/slide" Target="slide4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5" Type="http://schemas.openxmlformats.org/officeDocument/2006/relationships/slide" Target="slide60.xml"/><Relationship Id="rId4" Type="http://schemas.openxmlformats.org/officeDocument/2006/relationships/slide" Target="slide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janette.brocklesby@sportnz.org.nz?subject=Active%20NZ%20Main%20Report%202017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5" y="2801428"/>
            <a:ext cx="10200833" cy="7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6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10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31" y="1246642"/>
            <a:ext cx="23489291" cy="1042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2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11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31" y="1143180"/>
            <a:ext cx="23489291" cy="102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2333" y="2111829"/>
            <a:ext cx="10683986" cy="79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4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3786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75113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15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0" y="1290186"/>
            <a:ext cx="22886184" cy="111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16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0" y="1290186"/>
            <a:ext cx="22886183" cy="111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17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0" y="1290186"/>
            <a:ext cx="22886183" cy="111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18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1" y="1290186"/>
            <a:ext cx="22886181" cy="111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19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0" y="1290186"/>
            <a:ext cx="22886183" cy="111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17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65" y="1736355"/>
            <a:ext cx="22192890" cy="81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7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20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1" y="1290186"/>
            <a:ext cx="22886181" cy="111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8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21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1" y="1290186"/>
            <a:ext cx="22886181" cy="111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44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5191" y="2177142"/>
            <a:ext cx="10443517" cy="101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08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23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2" y="1290186"/>
            <a:ext cx="22886179" cy="111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79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24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2" y="1290186"/>
            <a:ext cx="22886179" cy="111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49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25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12" y="1290186"/>
            <a:ext cx="22886179" cy="111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21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26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650" y="2133009"/>
            <a:ext cx="10511636" cy="101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0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27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59" y="1325781"/>
            <a:ext cx="23586842" cy="111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9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28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40" y="1267403"/>
            <a:ext cx="22528994" cy="1118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29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59" y="1334958"/>
            <a:ext cx="23586842" cy="111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2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</a:t>
            </a:fld>
            <a:endParaRPr lang="en-NZ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79" y="1186838"/>
            <a:ext cx="17837908" cy="11072366"/>
          </a:xfrm>
          <a:prstGeom prst="rect">
            <a:avLst/>
          </a:prstGeom>
        </p:spPr>
      </p:pic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981259" y="3210738"/>
            <a:ext cx="4593265" cy="320257"/>
          </a:xfrm>
          <a:prstGeom prst="rect">
            <a:avLst/>
          </a:prstGeom>
          <a:noFill/>
        </p:spPr>
        <p:txBody>
          <a:bodyPr wrap="square" tIns="180000" bIns="0" rtlCol="0">
            <a:spAutoFit/>
          </a:bodyPr>
          <a:lstStyle/>
          <a:p>
            <a:r>
              <a:rPr lang="en-US" sz="9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3057" y="1361476"/>
            <a:ext cx="11302414" cy="1436122"/>
          </a:xfrm>
          <a:prstGeom prst="rect">
            <a:avLst/>
          </a:prstGeom>
          <a:noFill/>
        </p:spPr>
        <p:txBody>
          <a:bodyPr wrap="square" tIns="827999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6961286" y="2870543"/>
            <a:ext cx="11302414" cy="1654231"/>
          </a:xfrm>
          <a:prstGeom prst="rect">
            <a:avLst/>
          </a:prstGeom>
          <a:noFill/>
        </p:spPr>
        <p:txBody>
          <a:bodyPr wrap="square" tIns="1044000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6983563" y="4610340"/>
            <a:ext cx="11302414" cy="1654231"/>
          </a:xfrm>
          <a:prstGeom prst="rect">
            <a:avLst/>
          </a:prstGeom>
          <a:noFill/>
        </p:spPr>
        <p:txBody>
          <a:bodyPr wrap="square" tIns="1044000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6984069" y="6360810"/>
            <a:ext cx="11302414" cy="1654231"/>
          </a:xfrm>
          <a:prstGeom prst="rect">
            <a:avLst/>
          </a:prstGeom>
          <a:noFill/>
        </p:spPr>
        <p:txBody>
          <a:bodyPr wrap="square" tIns="1044000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6983057" y="8090754"/>
            <a:ext cx="11302414" cy="1654231"/>
          </a:xfrm>
          <a:prstGeom prst="rect">
            <a:avLst/>
          </a:prstGeom>
          <a:noFill/>
        </p:spPr>
        <p:txBody>
          <a:bodyPr wrap="square" tIns="1044000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6984069" y="9835720"/>
            <a:ext cx="11302414" cy="1654231"/>
          </a:xfrm>
          <a:prstGeom prst="rect">
            <a:avLst/>
          </a:prstGeom>
          <a:noFill/>
        </p:spPr>
        <p:txBody>
          <a:bodyPr wrap="square" tIns="1044000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hlinkClick r:id="rId10" action="ppaction://hlinksldjump"/>
          </p:cNvPr>
          <p:cNvSpPr txBox="1"/>
          <p:nvPr/>
        </p:nvSpPr>
        <p:spPr>
          <a:xfrm>
            <a:off x="7049382" y="11573641"/>
            <a:ext cx="11302414" cy="818145"/>
          </a:xfrm>
          <a:prstGeom prst="rect">
            <a:avLst/>
          </a:prstGeom>
          <a:noFill/>
        </p:spPr>
        <p:txBody>
          <a:bodyPr wrap="square" tIns="216000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1005114" y="3575629"/>
            <a:ext cx="4593265" cy="320257"/>
          </a:xfrm>
          <a:prstGeom prst="rect">
            <a:avLst/>
          </a:prstGeom>
          <a:noFill/>
        </p:spPr>
        <p:txBody>
          <a:bodyPr wrap="square" tIns="180000" bIns="0" rtlCol="0">
            <a:spAutoFit/>
          </a:bodyPr>
          <a:lstStyle/>
          <a:p>
            <a:r>
              <a:rPr lang="en-US" sz="900" dirty="0"/>
              <a:t> </a:t>
            </a:r>
          </a:p>
        </p:txBody>
      </p:sp>
      <p:sp>
        <p:nvSpPr>
          <p:cNvPr id="14" name="TextBox 13">
            <a:hlinkClick r:id="rId12" action="ppaction://hlinksldjump"/>
          </p:cNvPr>
          <p:cNvSpPr txBox="1"/>
          <p:nvPr/>
        </p:nvSpPr>
        <p:spPr>
          <a:xfrm>
            <a:off x="1008659" y="3932114"/>
            <a:ext cx="4593265" cy="320257"/>
          </a:xfrm>
          <a:prstGeom prst="rect">
            <a:avLst/>
          </a:prstGeom>
          <a:noFill/>
        </p:spPr>
        <p:txBody>
          <a:bodyPr wrap="square" tIns="180000" bIns="0" rtlCol="0">
            <a:spAutoFit/>
          </a:bodyPr>
          <a:lstStyle/>
          <a:p>
            <a:r>
              <a:rPr lang="en-US" sz="900" dirty="0"/>
              <a:t> </a:t>
            </a:r>
          </a:p>
        </p:txBody>
      </p:sp>
      <p:sp>
        <p:nvSpPr>
          <p:cNvPr id="15" name="TextBox 14">
            <a:hlinkClick r:id="rId13" action="ppaction://hlinksldjump"/>
          </p:cNvPr>
          <p:cNvSpPr txBox="1"/>
          <p:nvPr/>
        </p:nvSpPr>
        <p:spPr>
          <a:xfrm>
            <a:off x="927144" y="4305729"/>
            <a:ext cx="4593265" cy="320257"/>
          </a:xfrm>
          <a:prstGeom prst="rect">
            <a:avLst/>
          </a:prstGeom>
          <a:noFill/>
        </p:spPr>
        <p:txBody>
          <a:bodyPr wrap="square" tIns="180000" bIns="0" rtlCol="0">
            <a:spAutoFit/>
          </a:bodyPr>
          <a:lstStyle/>
          <a:p>
            <a:r>
              <a:rPr lang="en-US" sz="900" dirty="0"/>
              <a:t> </a:t>
            </a:r>
          </a:p>
        </p:txBody>
      </p:sp>
      <p:sp>
        <p:nvSpPr>
          <p:cNvPr id="16" name="TextBox 15">
            <a:hlinkClick r:id="rId2" action="ppaction://hlinksldjump"/>
          </p:cNvPr>
          <p:cNvSpPr txBox="1"/>
          <p:nvPr/>
        </p:nvSpPr>
        <p:spPr>
          <a:xfrm>
            <a:off x="6961286" y="1386302"/>
            <a:ext cx="11302414" cy="1436122"/>
          </a:xfrm>
          <a:prstGeom prst="rect">
            <a:avLst/>
          </a:prstGeom>
          <a:noFill/>
        </p:spPr>
        <p:txBody>
          <a:bodyPr wrap="square" tIns="827999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75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30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71" y="1294936"/>
            <a:ext cx="22515465" cy="112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6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31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60" y="1325781"/>
            <a:ext cx="23586840" cy="111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71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67" y="1333729"/>
            <a:ext cx="21905886" cy="111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2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33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650" y="2133010"/>
            <a:ext cx="10511636" cy="101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05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0398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35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00" y="1311958"/>
            <a:ext cx="23469787" cy="111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15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36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00" y="1311958"/>
            <a:ext cx="23469787" cy="111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89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37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00" y="1311958"/>
            <a:ext cx="23469787" cy="111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7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38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00" y="1311958"/>
            <a:ext cx="23469787" cy="1114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53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39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650" y="2133010"/>
            <a:ext cx="10511635" cy="101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42" y="2999015"/>
            <a:ext cx="16292381" cy="76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38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40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3" y="1311956"/>
            <a:ext cx="21953838" cy="111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1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41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4" y="1311956"/>
            <a:ext cx="21953836" cy="111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71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3" y="1311956"/>
            <a:ext cx="21953838" cy="111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1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43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3" y="1311956"/>
            <a:ext cx="21953838" cy="111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23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44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3" y="1311956"/>
            <a:ext cx="21953838" cy="111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98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45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4" y="1311956"/>
            <a:ext cx="21953836" cy="111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28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46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4" y="1311956"/>
            <a:ext cx="21953836" cy="111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8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47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5" y="1311956"/>
            <a:ext cx="21953834" cy="111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4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48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650" y="2176552"/>
            <a:ext cx="10511635" cy="101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49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90" y="1311956"/>
            <a:ext cx="21953834" cy="111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7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</a:t>
            </a:fld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7" y="1218606"/>
            <a:ext cx="21364892" cy="75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94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50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91" y="1311956"/>
            <a:ext cx="21953832" cy="111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01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51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91" y="1333727"/>
            <a:ext cx="21953832" cy="111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06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91" y="1333727"/>
            <a:ext cx="21953832" cy="1114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62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53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92" y="1333727"/>
            <a:ext cx="21953830" cy="1114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52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54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92" y="1333727"/>
            <a:ext cx="21953830" cy="111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7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55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0" y="956128"/>
            <a:ext cx="20334515" cy="10319512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6680200" y="4461653"/>
            <a:ext cx="11496415" cy="2199504"/>
          </a:xfrm>
          <a:prstGeom prst="rect">
            <a:avLst/>
          </a:prstGeom>
          <a:noFill/>
        </p:spPr>
        <p:txBody>
          <a:bodyPr wrap="square" tIns="1584000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0200" y="6748241"/>
            <a:ext cx="11496415" cy="2199504"/>
          </a:xfrm>
          <a:prstGeom prst="rect">
            <a:avLst/>
          </a:prstGeom>
          <a:noFill/>
        </p:spPr>
        <p:txBody>
          <a:bodyPr wrap="square" tIns="1584000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6680200" y="9033926"/>
            <a:ext cx="11496415" cy="2199504"/>
          </a:xfrm>
          <a:prstGeom prst="rect">
            <a:avLst/>
          </a:prstGeom>
          <a:noFill/>
        </p:spPr>
        <p:txBody>
          <a:bodyPr wrap="square" tIns="1584000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6680199" y="6728712"/>
            <a:ext cx="11496415" cy="2199504"/>
          </a:xfrm>
          <a:prstGeom prst="rect">
            <a:avLst/>
          </a:prstGeom>
          <a:noFill/>
        </p:spPr>
        <p:txBody>
          <a:bodyPr wrap="square" tIns="158400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04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56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04" y="1290184"/>
            <a:ext cx="19584018" cy="1120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329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57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04" y="1290184"/>
            <a:ext cx="19584018" cy="112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376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58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04" y="1290184"/>
            <a:ext cx="19584017" cy="112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336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59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91" y="1223154"/>
            <a:ext cx="20289423" cy="113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3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6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86" y="3686163"/>
            <a:ext cx="10058400" cy="56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445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60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20" y="1156001"/>
            <a:ext cx="22685522" cy="114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61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20" y="1156001"/>
            <a:ext cx="22685522" cy="114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3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62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62" y="1243085"/>
            <a:ext cx="22466566" cy="113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076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63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" y="1176828"/>
            <a:ext cx="22639479" cy="1140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979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© Sport New Zealand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64</a:t>
            </a:fld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37" y="1420812"/>
            <a:ext cx="8567961" cy="8855301"/>
          </a:xfrm>
          <a:prstGeom prst="rect">
            <a:avLst/>
          </a:prstGeom>
        </p:spPr>
      </p:pic>
      <p:sp>
        <p:nvSpPr>
          <p:cNvPr id="7" name="TextBox 6">
            <a:hlinkClick r:id="rId3"/>
          </p:cNvPr>
          <p:cNvSpPr txBox="1"/>
          <p:nvPr/>
        </p:nvSpPr>
        <p:spPr>
          <a:xfrm>
            <a:off x="1263423" y="8568326"/>
            <a:ext cx="6944404" cy="502015"/>
          </a:xfrm>
          <a:prstGeom prst="rect">
            <a:avLst/>
          </a:prstGeom>
          <a:noFill/>
        </p:spPr>
        <p:txBody>
          <a:bodyPr wrap="square" tIns="360000" bIns="0" rtlCol="0">
            <a:spAutoFit/>
          </a:bodyPr>
          <a:lstStyle/>
          <a:p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40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7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72" y="1023256"/>
            <a:ext cx="19494500" cy="112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8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2" y="1311958"/>
            <a:ext cx="21245413" cy="111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NZ"/>
              <a:t>Sport New Zealand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NZ"/>
              <a:t>Pg.</a:t>
            </a:r>
            <a:fld id="{3E8BF8C5-3747-45D3-BFC1-A5F56B0834F4}" type="slidenum">
              <a:rPr lang="en-NZ" smtClean="0"/>
              <a:pPr/>
              <a:t>9</a:t>
            </a:fld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38" y="1075871"/>
            <a:ext cx="22721717" cy="11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93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NZ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1A27"/>
      </a:accent1>
      <a:accent2>
        <a:srgbClr val="F7941E"/>
      </a:accent2>
      <a:accent3>
        <a:srgbClr val="FFD400"/>
      </a:accent3>
      <a:accent4>
        <a:srgbClr val="BE1D37"/>
      </a:accent4>
      <a:accent5>
        <a:srgbClr val="808282"/>
      </a:accent5>
      <a:accent6>
        <a:srgbClr val="D1223E"/>
      </a:accent6>
      <a:hlink>
        <a:srgbClr val="ED1A3B"/>
      </a:hlink>
      <a:folHlink>
        <a:srgbClr val="000000"/>
      </a:folHlink>
    </a:clrScheme>
    <a:fontScheme name="SN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ort New Zealand.potx" id="{2CB1F8F0-F5E4-4426-BE2B-D0D55686C5F4}" vid="{AD1816DB-E0BB-4249-9671-3185FB3A4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Sport New Zealand power point template</Template>
  <TotalTime>315</TotalTime>
  <Words>386</Words>
  <Application>Microsoft Office PowerPoint</Application>
  <PresentationFormat>Custom</PresentationFormat>
  <Paragraphs>133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header title</dc:title>
  <dc:creator>Jim Davenport</dc:creator>
  <dc:description>Created by www.allfields.co.nz</dc:description>
  <cp:lastModifiedBy>Vinh Nguyen</cp:lastModifiedBy>
  <cp:revision>41</cp:revision>
  <dcterms:created xsi:type="dcterms:W3CDTF">2018-09-10T21:44:36Z</dcterms:created>
  <dcterms:modified xsi:type="dcterms:W3CDTF">2018-10-11T22:50:08Z</dcterms:modified>
</cp:coreProperties>
</file>